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9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8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0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5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6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7BC1-8C90-4490-A114-3150065F147B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E9DF-71D5-47E6-B8ED-6CF00A671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09399"/>
            <a:ext cx="9144000" cy="191178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2015-2016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Volunteer State Book Award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Nominated Titles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Primary Division</a:t>
            </a:r>
            <a:endParaRPr lang="en-US" sz="2800" dirty="0"/>
          </a:p>
        </p:txBody>
      </p:sp>
      <p:pic>
        <p:nvPicPr>
          <p:cNvPr id="4" name="Picture 3" descr="vsb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229225"/>
            <a:ext cx="1666875" cy="1628775"/>
          </a:xfrm>
          <a:prstGeom prst="rect">
            <a:avLst/>
          </a:prstGeom>
        </p:spPr>
      </p:pic>
      <p:pic>
        <p:nvPicPr>
          <p:cNvPr id="5" name="Picture 4" descr="vsb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6062" y="5202238"/>
            <a:ext cx="1666875" cy="1628775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/>
              <a:t>How Martha Saved Her Parents from Green </a:t>
            </a:r>
            <a:r>
              <a:rPr lang="en-US" sz="3600" b="1" i="1" dirty="0" smtClean="0"/>
              <a:t>Beans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r>
              <a:rPr lang="en-US" sz="3600" dirty="0" smtClean="0"/>
              <a:t>by David </a:t>
            </a:r>
            <a:r>
              <a:rPr lang="en-US" sz="3600" dirty="0" err="1" smtClean="0"/>
              <a:t>LaRochelle</a:t>
            </a:r>
            <a:r>
              <a:rPr lang="en-US" sz="3600" dirty="0" smtClean="0"/>
              <a:t>; Illustrations by Mark Fearing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Martha hates green beans. When a band of mean green beans invade her town and kidnap her parents, she has to take action. </a:t>
            </a:r>
            <a:endParaRPr lang="en-US" dirty="0"/>
          </a:p>
        </p:txBody>
      </p:sp>
      <p:pic>
        <p:nvPicPr>
          <p:cNvPr id="9218" name="Picture 2" descr="http://covers3.booksamillion.com/covers/bam/0/80/373/766/08037376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91" y="1825625"/>
            <a:ext cx="355473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The Invisible Boy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Trudy Ludwig; Illustrations by </a:t>
            </a:r>
            <a:r>
              <a:rPr lang="en-US" dirty="0"/>
              <a:t>Patrice Barton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All of Brian’s classmates ignore him. It is as if he is invisible. When a new student arrives in class, Brian reaches out to him.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covers4.booksamillion.com/covers/bam/1/58/246/450/1582464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41" y="1825625"/>
            <a:ext cx="370331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8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Tap the Magic </a:t>
            </a:r>
            <a:r>
              <a:rPr lang="en-US" b="1" i="1" dirty="0" smtClean="0"/>
              <a:t>Tree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dirty="0" smtClean="0"/>
              <a:t>by Christie Matheson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book encourages readers to interact with the story of a tree in different seasons.</a:t>
            </a:r>
            <a:endParaRPr lang="en-US" dirty="0"/>
          </a:p>
        </p:txBody>
      </p:sp>
      <p:pic>
        <p:nvPicPr>
          <p:cNvPr id="1026" name="Picture 2" descr="http://covers3.booksamillion.com/covers/bam/0/06/227/445/00622744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562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Sophie's </a:t>
            </a:r>
            <a:r>
              <a:rPr lang="en-US" b="1" i="1" dirty="0" smtClean="0"/>
              <a:t>Squash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by Pat </a:t>
            </a:r>
            <a:r>
              <a:rPr lang="en-US" dirty="0" err="1" smtClean="0"/>
              <a:t>Zietlow</a:t>
            </a:r>
            <a:r>
              <a:rPr lang="en-US" dirty="0" smtClean="0"/>
              <a:t> Miller and Anne </a:t>
            </a:r>
            <a:r>
              <a:rPr lang="en-US" dirty="0" err="1" smtClean="0"/>
              <a:t>Wilsdorf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a trip to the farmers' market with her parents, Sophie chooses a </a:t>
            </a:r>
            <a:r>
              <a:rPr lang="en-US" dirty="0" smtClean="0"/>
              <a:t>squash. Instead </a:t>
            </a:r>
            <a:r>
              <a:rPr lang="en-US" dirty="0"/>
              <a:t>of letting her mom cook it, she names it Bernice. From then on, Sophie brings Bernice everywhere, despite her parents' gentle warnings that Bernice will begin to rot.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covers4.booksamillion.com/covers/bam/0/30/797/896/03079789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05" y="1825625"/>
            <a:ext cx="370202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i="1" dirty="0"/>
              <a:t>Lucky </a:t>
            </a:r>
            <a:r>
              <a:rPr lang="en-US" sz="4000" b="1" i="1" dirty="0" smtClean="0"/>
              <a:t>Ducklings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dirty="0" smtClean="0"/>
              <a:t>by Eva Moore; Illustrations by Nancy Carpenter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 they wander through town and follow their mother, little ducklings fall between the slats of storm drains and have to rescued by firemen. Based on a true story.</a:t>
            </a:r>
            <a:endParaRPr lang="en-US" dirty="0"/>
          </a:p>
        </p:txBody>
      </p:sp>
      <p:pic>
        <p:nvPicPr>
          <p:cNvPr id="3074" name="Picture 2" descr="http://covers4.booksamillion.com/covers/bam/0/43/944/861/0439448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42" y="1825625"/>
            <a:ext cx="55586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/>
              <a:t>If It's Snowy and You Know It, Clap Your </a:t>
            </a:r>
            <a:r>
              <a:rPr lang="en-US" sz="4000" b="1" i="1" dirty="0" smtClean="0"/>
              <a:t>Paws</a:t>
            </a:r>
            <a:br>
              <a:rPr lang="en-US" sz="4000" b="1" i="1" dirty="0" smtClean="0"/>
            </a:br>
            <a:r>
              <a:rPr lang="en-US" sz="4000" dirty="0" smtClean="0"/>
              <a:t>by Kim Norman; Illustrations by Liza Woodruff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humorous variation on the classic song "If You're Happy and You Know It" introduces a group of adorable animals playing joyfully in the snow. They tumble on the tundra, catch snowflakes on their tongues, sculpt </a:t>
            </a:r>
            <a:r>
              <a:rPr lang="en-US" dirty="0" err="1" smtClean="0"/>
              <a:t>snowanimals</a:t>
            </a:r>
            <a:r>
              <a:rPr lang="en-US" dirty="0" smtClean="0"/>
              <a:t>, </a:t>
            </a:r>
            <a:r>
              <a:rPr lang="en-US" dirty="0"/>
              <a:t>and make a frosty fort.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overs1.booksamillion.com/covers/bam/1/45/490/384/1454903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0" y="1825625"/>
            <a:ext cx="3600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Clara and Davie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Patricia </a:t>
            </a:r>
            <a:r>
              <a:rPr lang="en-US" dirty="0" err="1" smtClean="0"/>
              <a:t>Polacco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short biography offers a glimpse into Clara </a:t>
            </a:r>
            <a:r>
              <a:rPr lang="en-US" dirty="0"/>
              <a:t>Barton’s childhood</a:t>
            </a:r>
            <a:r>
              <a:rPr lang="en-US" dirty="0" smtClean="0"/>
              <a:t>. Plagued </a:t>
            </a:r>
            <a:r>
              <a:rPr lang="en-US" dirty="0"/>
              <a:t>by a speech impediment, </a:t>
            </a:r>
            <a:r>
              <a:rPr lang="en-US" dirty="0" smtClean="0"/>
              <a:t>Clara </a:t>
            </a:r>
            <a:r>
              <a:rPr lang="en-US" dirty="0"/>
              <a:t>sought refuge </a:t>
            </a:r>
            <a:r>
              <a:rPr lang="en-US" dirty="0" smtClean="0"/>
              <a:t>outdoors where she cared </a:t>
            </a:r>
            <a:r>
              <a:rPr lang="en-US" dirty="0"/>
              <a:t>for </a:t>
            </a:r>
            <a:r>
              <a:rPr lang="en-US" dirty="0" smtClean="0"/>
              <a:t>animals </a:t>
            </a:r>
            <a:r>
              <a:rPr lang="en-US" dirty="0"/>
              <a:t>and relied on her nurturing older brother Davie.</a:t>
            </a:r>
          </a:p>
        </p:txBody>
      </p:sp>
      <p:pic>
        <p:nvPicPr>
          <p:cNvPr id="1026" name="Picture 2" descr="http://covers1.booksamillion.com/covers/bam/0/54/535/477/05453547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" y="1825625"/>
            <a:ext cx="56444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Sky Color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Peter Reynolds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Marisol </a:t>
            </a:r>
            <a:r>
              <a:rPr lang="en-US" dirty="0"/>
              <a:t>loves to paint. W</a:t>
            </a:r>
            <a:r>
              <a:rPr lang="en-US" dirty="0" smtClean="0"/>
              <a:t>hen </a:t>
            </a:r>
            <a:r>
              <a:rPr lang="en-US" dirty="0"/>
              <a:t>her teacher asks her to help make a mural for the school library, she can't wait to </a:t>
            </a:r>
            <a:r>
              <a:rPr lang="en-US" dirty="0" smtClean="0"/>
              <a:t>begin. How </a:t>
            </a:r>
            <a:r>
              <a:rPr lang="en-US" dirty="0"/>
              <a:t>can Marisol make a sky without blue paint? </a:t>
            </a:r>
          </a:p>
        </p:txBody>
      </p:sp>
      <p:pic>
        <p:nvPicPr>
          <p:cNvPr id="2050" name="Picture 2" descr="http://covers1.booksamillion.com/covers/bam/0/76/362/345/0763623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0" y="1916746"/>
            <a:ext cx="488984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The Favorite Daughter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Allen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Yuriko, teased at school for her unusual name and Japanese ancestry, yearns to be more ordinary until her father reminds her of how special she is.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overs1.booksamillion.com/covers/bam/0/54/517/662/054517662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43319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i="1" dirty="0"/>
              <a:t>A Very Witchy Spelling </a:t>
            </a:r>
            <a:r>
              <a:rPr lang="en-US" sz="4000" i="1" dirty="0" smtClean="0"/>
              <a:t>Bee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dirty="0" smtClean="0"/>
              <a:t>by George Shannon; Illustrated by Mark Fearing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Cordelia loves to spell in every way: studying spelling and practicing spells. She especially likes to double spell, turning her C-A-T into a new C-O-A-T by zapping it with the letter O. W</a:t>
            </a:r>
            <a:r>
              <a:rPr lang="en-US" dirty="0" smtClean="0"/>
              <a:t>hen </a:t>
            </a:r>
            <a:r>
              <a:rPr lang="en-US" dirty="0"/>
              <a:t>she sees a sign for the Witches' Double Spelling Bee, she knows it's meant just for her.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covers4.booksamillion.com/covers/bam/0/15/206/696/01520669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5625"/>
            <a:ext cx="3657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/>
              <a:t>Unspoken: A Story of the Underground </a:t>
            </a:r>
            <a:r>
              <a:rPr lang="en-US" sz="4000" b="1" i="1" dirty="0" smtClean="0"/>
              <a:t>Railroad</a:t>
            </a: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4000" dirty="0" smtClean="0"/>
              <a:t>by Henry Cole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this wordless picture book, a young girl’s courage is tested when she discovers a runaway slave hiding in the barn. Should she help him? Or turn him in?</a:t>
            </a:r>
            <a:endParaRPr lang="en-US" dirty="0"/>
          </a:p>
        </p:txBody>
      </p:sp>
      <p:pic>
        <p:nvPicPr>
          <p:cNvPr id="1026" name="Picture 2" descr="http://covers4.booksamillion.com/covers/bam/0/54/539/997/05453999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0" y="1825625"/>
            <a:ext cx="5166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6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The Three Little Pigs and the Somewhat Bad Wolf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by Mark Teague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Three pigs spend their money on different things: potato chips, </a:t>
            </a:r>
            <a:r>
              <a:rPr lang="en-US" dirty="0" smtClean="0"/>
              <a:t>colas, </a:t>
            </a:r>
            <a:r>
              <a:rPr lang="en-US" dirty="0"/>
              <a:t>and building supplies. It comes as no surprise that a wolf is able to blow down the first two pigs' houses. When the wolf can't blow down the third pig's brick house, everyone comes together and the fun begins.</a:t>
            </a:r>
          </a:p>
        </p:txBody>
      </p:sp>
      <p:pic>
        <p:nvPicPr>
          <p:cNvPr id="5122" name="Picture 2" descr="http://covers3.booksamillion.com/covers/bam/0/43/991/501/0439915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1" y="1825625"/>
            <a:ext cx="34518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That is Not a Good Idea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Mo Willems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plump mama goose </a:t>
            </a:r>
            <a:r>
              <a:rPr lang="en-US" dirty="0" smtClean="0"/>
              <a:t>is </a:t>
            </a:r>
            <a:r>
              <a:rPr lang="en-US" dirty="0"/>
              <a:t>invited to dinner by a hungry fox while her </a:t>
            </a:r>
            <a:r>
              <a:rPr lang="en-US" dirty="0" err="1" smtClean="0"/>
              <a:t>gooslings</a:t>
            </a:r>
            <a:r>
              <a:rPr lang="en-US" smtClean="0"/>
              <a:t> </a:t>
            </a:r>
            <a:r>
              <a:rPr lang="en-US" dirty="0"/>
              <a:t>try to warn her that it is a bad idea.</a:t>
            </a:r>
          </a:p>
        </p:txBody>
      </p:sp>
      <p:pic>
        <p:nvPicPr>
          <p:cNvPr id="6146" name="Picture 2" descr="http://covers3.booksamillion.com/covers/bam/0/06/220/309/00622030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6" y="1825625"/>
            <a:ext cx="44348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The Book </a:t>
            </a:r>
            <a:r>
              <a:rPr lang="en-US" b="1" i="1" dirty="0" smtClean="0"/>
              <a:t>Boat’s In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by Cynthia Cotton; Illustrated by </a:t>
            </a:r>
            <a:r>
              <a:rPr lang="en-US" dirty="0" err="1"/>
              <a:t>Frane</a:t>
            </a:r>
            <a:r>
              <a:rPr lang="en-US" dirty="0"/>
              <a:t> </a:t>
            </a:r>
            <a:r>
              <a:rPr lang="en-US" dirty="0" err="1"/>
              <a:t>Lessac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 a book boat on the Erie Canal in the 1800s, Jessie spots a used copy of The Swiss Family Robinson, then works very hard all week to earn the money he needs to buy </a:t>
            </a:r>
            <a:r>
              <a:rPr lang="en-US" dirty="0" smtClean="0"/>
              <a:t>it.</a:t>
            </a:r>
            <a:endParaRPr lang="en-US" dirty="0"/>
          </a:p>
        </p:txBody>
      </p:sp>
      <p:pic>
        <p:nvPicPr>
          <p:cNvPr id="2052" name="Picture 4" descr="http://covers4.booksamillion.com/covers/bam/0/82/342/521/0823425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The Day the Crayons </a:t>
            </a:r>
            <a:r>
              <a:rPr lang="en-US" b="1" i="1" dirty="0" smtClean="0"/>
              <a:t>Quit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by Drew </a:t>
            </a:r>
            <a:r>
              <a:rPr lang="en-US" dirty="0" err="1" smtClean="0"/>
              <a:t>Daywalt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Poor Duncan just wants to color. </a:t>
            </a:r>
            <a:r>
              <a:rPr lang="en-US" dirty="0"/>
              <a:t>W</a:t>
            </a:r>
            <a:r>
              <a:rPr lang="en-US" dirty="0" smtClean="0"/>
              <a:t>hen he opens his box of crayons, he finds only letters written by his </a:t>
            </a:r>
            <a:r>
              <a:rPr lang="en-US" dirty="0" err="1" smtClean="0"/>
              <a:t>crayones</a:t>
            </a:r>
            <a:r>
              <a:rPr lang="en-US" dirty="0" smtClean="0"/>
              <a:t>. All of them seem to have issues. How can Duncan solve all of  their problems?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overs2.booksamillion.com/covers/bam/0/39/925/537/0399255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61" y="1825625"/>
            <a:ext cx="45491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Pete the Cat and His Magic </a:t>
            </a:r>
            <a:r>
              <a:rPr lang="en-US" b="1" i="1" dirty="0" smtClean="0"/>
              <a:t>Sunglasses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James and Kimberly Dean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Pete the Cat wakes up feeling grumpy--nothing seems to be going his way. </a:t>
            </a:r>
            <a:r>
              <a:rPr lang="en-US" dirty="0"/>
              <a:t>W</a:t>
            </a:r>
            <a:r>
              <a:rPr lang="en-US" dirty="0" smtClean="0"/>
              <a:t>ith the help of some magic sunglasses, Pete learns that a good mood has been inside him all along.</a:t>
            </a:r>
            <a:endParaRPr lang="en-US" dirty="0"/>
          </a:p>
        </p:txBody>
      </p:sp>
      <p:pic>
        <p:nvPicPr>
          <p:cNvPr id="4098" name="Picture 2" descr="http://covers2.booksamillion.com/covers/bam/0/06/227/556/00622755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1" y="1825625"/>
            <a:ext cx="35661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Barnum’s Bones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by Tracey Fern; Illustrated by Boris </a:t>
            </a:r>
            <a:r>
              <a:rPr lang="en-US" dirty="0" err="1" smtClean="0"/>
              <a:t>Kulikov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biography describes how Barnum Brown discovered some of the famous dinosaur fossils ever found. He even uncovered the first fossil of a T. Rex.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covers2.booksamillion.com/covers/bam/0/37/430/516/0374305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0380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Papa’s Mechanical Fish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by Candace Fleming; Illustrated by Boris </a:t>
            </a:r>
            <a:r>
              <a:rPr lang="en-US" sz="4000" dirty="0" err="1" smtClean="0"/>
              <a:t>Kulikov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Based on a true story, an inventor builds a fish-like submarine for his family during the 1850s.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overs2.booksamillion.com/covers/bam/0/37/439/908/0374399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6" y="1825625"/>
            <a:ext cx="45605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Step Gently 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Helen Frost; Photos by Rick Lieder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Poetry and photographs combine to give readers a glimpse into the world of insects.</a:t>
            </a:r>
            <a:endParaRPr lang="en-US" dirty="0"/>
          </a:p>
        </p:txBody>
      </p:sp>
      <p:pic>
        <p:nvPicPr>
          <p:cNvPr id="7170" name="Picture 2" descr="http://covers3.booksamillion.com/covers/bam/0/76/365/601/0763656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92938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Looking at Lincoln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Maria </a:t>
            </a:r>
            <a:r>
              <a:rPr lang="en-US" dirty="0" err="1" smtClean="0"/>
              <a:t>Kalman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From his boyhood in a log cabin to his famous presidency and untimely death, Abraham Lincoln's remarkable life is revealed in a fresh and exciting way.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covers2.booksamillion.com/covers/bam/0/39/924/039/039924039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43" y="1825625"/>
            <a:ext cx="37604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782</Words>
  <Application>Microsoft Office PowerPoint</Application>
  <PresentationFormat>Widescreen</PresentationFormat>
  <Paragraphs>42</Paragraphs>
  <Slides>21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2015-2016 Volunteer State Book Award Nominated Titles</vt:lpstr>
      <vt:lpstr>Unspoken: A Story of the Underground Railroad by Henry Cole</vt:lpstr>
      <vt:lpstr>The Book Boat’s In by Cynthia Cotton; Illustrated by Frane Lessac</vt:lpstr>
      <vt:lpstr>The Day the Crayons Quit by Drew Daywalt</vt:lpstr>
      <vt:lpstr>Pete the Cat and His Magic Sunglasses by James and Kimberly Dean</vt:lpstr>
      <vt:lpstr>Barnum’s Bones: by Tracey Fern; Illustrated by Boris Kulikov</vt:lpstr>
      <vt:lpstr>Papa’s Mechanical Fish by Candace Fleming; Illustrated by Boris Kulikov</vt:lpstr>
      <vt:lpstr>Step Gently Out by Helen Frost; Photos by Rick Lieder</vt:lpstr>
      <vt:lpstr>Looking at Lincoln by Maria Kalman</vt:lpstr>
      <vt:lpstr>How Martha Saved Her Parents from Green Beans by David LaRochelle; Illustrations by Mark Fearing</vt:lpstr>
      <vt:lpstr>The Invisible Boy by Trudy Ludwig; Illustrations by Patrice Barton</vt:lpstr>
      <vt:lpstr>Tap the Magic Tree by Christie Matheson </vt:lpstr>
      <vt:lpstr>Sophie's Squash by Pat Zietlow Miller and Anne Wilsdorf</vt:lpstr>
      <vt:lpstr>Lucky Ducklings by Eva Moore; Illustrations by Nancy Carpenter</vt:lpstr>
      <vt:lpstr>If It's Snowy and You Know It, Clap Your Paws by Kim Norman; Illustrations by Liza Woodruff</vt:lpstr>
      <vt:lpstr>Clara and Davie by Patricia Polacco</vt:lpstr>
      <vt:lpstr>Sky Color by Peter Reynolds</vt:lpstr>
      <vt:lpstr>The Favorite Daughter by Allen Say</vt:lpstr>
      <vt:lpstr>A Very Witchy Spelling Bee by George Shannon; Illustrated by Mark Fearing</vt:lpstr>
      <vt:lpstr>The Three Little Pigs and the Somewhat Bad Wolf by Mark Teague</vt:lpstr>
      <vt:lpstr>That is Not a Good Idea by Mo Willems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2015-2016 Volunteer State Book Award Nominated Titles</dc:title>
  <dc:creator>Scot Smith</dc:creator>
  <cp:lastModifiedBy>Sharon Farley</cp:lastModifiedBy>
  <cp:revision>15</cp:revision>
  <dcterms:created xsi:type="dcterms:W3CDTF">2015-06-19T11:18:12Z</dcterms:created>
  <dcterms:modified xsi:type="dcterms:W3CDTF">2015-10-12T09:54:55Z</dcterms:modified>
</cp:coreProperties>
</file>